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9" r:id="rId13"/>
    <p:sldId id="280" r:id="rId14"/>
    <p:sldId id="281" r:id="rId15"/>
    <p:sldId id="282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Open Sans Bold" panose="020B0604020202020204" charset="0"/>
      <p:regular r:id="rId33"/>
    </p:embeddedFont>
    <p:embeddedFont>
      <p:font typeface="Open Sans Extra Bold" panose="020B0604020202020204" charset="0"/>
      <p:regular r:id="rId34"/>
    </p:embeddedFont>
    <p:embeddedFont>
      <p:font typeface="Open Sans Light" panose="020B0604020202020204" charset="0"/>
      <p:regular r:id="rId35"/>
    </p:embeddedFont>
    <p:embeddedFont>
      <p:font typeface="Open Sans Light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119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48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6.svg"/><Relationship Id="rId7" Type="http://schemas.openxmlformats.org/officeDocument/2006/relationships/image" Target="../media/image48.svg"/><Relationship Id="rId12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1.svg"/><Relationship Id="rId3" Type="http://schemas.openxmlformats.org/officeDocument/2006/relationships/image" Target="../media/image46.svg"/><Relationship Id="rId7" Type="http://schemas.openxmlformats.org/officeDocument/2006/relationships/image" Target="../media/image48.svg"/><Relationship Id="rId12" Type="http://schemas.openxmlformats.org/officeDocument/2006/relationships/image" Target="../media/image50.png"/><Relationship Id="rId2" Type="http://schemas.openxmlformats.org/officeDocument/2006/relationships/image" Target="../media/image4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5" Type="http://schemas.openxmlformats.org/officeDocument/2006/relationships/image" Target="../media/image53.sv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svg"/><Relationship Id="rId1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1.svg"/><Relationship Id="rId18" Type="http://schemas.openxmlformats.org/officeDocument/2006/relationships/image" Target="../media/image49.png"/><Relationship Id="rId3" Type="http://schemas.openxmlformats.org/officeDocument/2006/relationships/image" Target="../media/image46.svg"/><Relationship Id="rId7" Type="http://schemas.openxmlformats.org/officeDocument/2006/relationships/image" Target="../media/image48.svg"/><Relationship Id="rId12" Type="http://schemas.openxmlformats.org/officeDocument/2006/relationships/image" Target="../media/image50.png"/><Relationship Id="rId17" Type="http://schemas.openxmlformats.org/officeDocument/2006/relationships/image" Target="../media/image53.svg"/><Relationship Id="rId2" Type="http://schemas.openxmlformats.org/officeDocument/2006/relationships/image" Target="../media/image45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5" Type="http://schemas.openxmlformats.org/officeDocument/2006/relationships/image" Target="../media/image55.svg"/><Relationship Id="rId10" Type="http://schemas.openxmlformats.org/officeDocument/2006/relationships/image" Target="../media/image5.png"/><Relationship Id="rId19" Type="http://schemas.openxmlformats.org/officeDocument/2006/relationships/image" Target="../media/image56.png"/><Relationship Id="rId4" Type="http://schemas.openxmlformats.org/officeDocument/2006/relationships/image" Target="../media/image1.png"/><Relationship Id="rId9" Type="http://schemas.openxmlformats.org/officeDocument/2006/relationships/image" Target="../media/image4.sv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1.svg"/><Relationship Id="rId18" Type="http://schemas.openxmlformats.org/officeDocument/2006/relationships/image" Target="../media/image52.png"/><Relationship Id="rId3" Type="http://schemas.openxmlformats.org/officeDocument/2006/relationships/image" Target="../media/image46.svg"/><Relationship Id="rId21" Type="http://schemas.openxmlformats.org/officeDocument/2006/relationships/image" Target="../media/image56.png"/><Relationship Id="rId7" Type="http://schemas.openxmlformats.org/officeDocument/2006/relationships/image" Target="../media/image48.svg"/><Relationship Id="rId12" Type="http://schemas.openxmlformats.org/officeDocument/2006/relationships/image" Target="../media/image50.png"/><Relationship Id="rId17" Type="http://schemas.openxmlformats.org/officeDocument/2006/relationships/image" Target="../media/image58.svg"/><Relationship Id="rId2" Type="http://schemas.openxmlformats.org/officeDocument/2006/relationships/image" Target="../media/image45.png"/><Relationship Id="rId16" Type="http://schemas.openxmlformats.org/officeDocument/2006/relationships/image" Target="../media/image57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5" Type="http://schemas.openxmlformats.org/officeDocument/2006/relationships/image" Target="../media/image55.svg"/><Relationship Id="rId10" Type="http://schemas.openxmlformats.org/officeDocument/2006/relationships/image" Target="../media/image5.png"/><Relationship Id="rId19" Type="http://schemas.openxmlformats.org/officeDocument/2006/relationships/image" Target="../media/image53.svg"/><Relationship Id="rId4" Type="http://schemas.openxmlformats.org/officeDocument/2006/relationships/image" Target="../media/image1.png"/><Relationship Id="rId9" Type="http://schemas.openxmlformats.org/officeDocument/2006/relationships/image" Target="../media/image4.svg"/><Relationship Id="rId14" Type="http://schemas.openxmlformats.org/officeDocument/2006/relationships/image" Target="../media/image54.png"/><Relationship Id="rId22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916970" y="3285698"/>
            <a:ext cx="14914845" cy="3379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74"/>
              </a:lnSpc>
            </a:pPr>
            <a:r>
              <a:rPr lang="en-US" sz="19981" dirty="0" err="1">
                <a:solidFill>
                  <a:srgbClr val="000000"/>
                </a:solidFill>
                <a:latin typeface="Open Sans Extra Bold"/>
              </a:rPr>
              <a:t>HemoLines</a:t>
            </a:r>
            <a:endParaRPr lang="en-US" sz="19981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153400" y="3718950"/>
            <a:ext cx="1700912" cy="24489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26436" y="3767805"/>
            <a:ext cx="754860" cy="75486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326436" y="3034186"/>
            <a:ext cx="3440993" cy="142019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95150" y="6167906"/>
            <a:ext cx="4433331" cy="140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8"/>
              </a:lnSpc>
            </a:pPr>
            <a:r>
              <a:rPr lang="en-US" sz="841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69526" y="6191203"/>
            <a:ext cx="1824934" cy="19527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23505" y="2344784"/>
            <a:ext cx="128409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Nosso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propósito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é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tornar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o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transporte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de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amostras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de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sangue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mais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seguro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automático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eficiente</a:t>
            </a:r>
            <a:r>
              <a:rPr lang="en-US" sz="34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utilizando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a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tecnologia</a:t>
            </a:r>
            <a:r>
              <a:rPr lang="en-US" sz="3400" dirty="0">
                <a:solidFill>
                  <a:srgbClr val="000000"/>
                </a:solidFill>
                <a:latin typeface="Open Sans Light Bold"/>
              </a:rPr>
              <a:t>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40625" y="459309"/>
            <a:ext cx="860675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Nossa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solução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543227" y="4391972"/>
            <a:ext cx="7201545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Open Sans Light"/>
              </a:rPr>
              <a:t>Sistema de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alarmes</a:t>
            </a:r>
            <a:r>
              <a:rPr lang="en-US" sz="34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e</a:t>
            </a:r>
            <a:r>
              <a:rPr lang="en-US" sz="34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mensagens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em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caso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de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oscilações</a:t>
            </a:r>
            <a:endParaRPr lang="en-US" sz="3400" dirty="0">
              <a:solidFill>
                <a:srgbClr val="000000"/>
              </a:solidFill>
              <a:latin typeface="Open Sans Light Bold"/>
            </a:endParaRPr>
          </a:p>
        </p:txBody>
      </p:sp>
      <p:pic>
        <p:nvPicPr>
          <p:cNvPr id="1026" name="Picture 2" descr="Email Icon Large Envelope | Ikon gratis, Clip art, Foto abstrak">
            <a:extLst>
              <a:ext uri="{FF2B5EF4-FFF2-40B4-BE49-F238E27FC236}">
                <a16:creationId xmlns:a16="http://schemas.microsoft.com/office/drawing/2014/main" id="{73839350-69D4-4CA1-B01B-19DCDB155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542" y="6479014"/>
            <a:ext cx="2159419" cy="154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447675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Desenho de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73590" y="3267094"/>
            <a:ext cx="4064017" cy="94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2"/>
              </a:lnSpc>
            </a:pPr>
            <a:r>
              <a:rPr lang="en-US" sz="5565">
                <a:solidFill>
                  <a:srgbClr val="000000"/>
                </a:solidFill>
                <a:latin typeface="Open Sans Extra Bold"/>
              </a:rPr>
              <a:t>HemoLines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57073" y="3395949"/>
            <a:ext cx="473796" cy="6821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30921" y="3387837"/>
            <a:ext cx="210269" cy="21026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58857" y="3190037"/>
            <a:ext cx="958502" cy="395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447675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Desenho de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20724" y="4079885"/>
            <a:ext cx="1369748" cy="40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5904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Contato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3235" y="3574191"/>
            <a:ext cx="1133541" cy="47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0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73590" y="3267094"/>
            <a:ext cx="4064017" cy="94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2"/>
              </a:lnSpc>
            </a:pPr>
            <a:r>
              <a:rPr lang="en-US" sz="5565">
                <a:solidFill>
                  <a:srgbClr val="000000"/>
                </a:solidFill>
                <a:latin typeface="Open Sans Extra Bold"/>
              </a:rPr>
              <a:t>HemoLines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57073" y="3395949"/>
            <a:ext cx="473796" cy="6821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30921" y="3387837"/>
            <a:ext cx="210269" cy="21026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58857" y="3190037"/>
            <a:ext cx="958502" cy="39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949285">
            <a:off x="13715759" y="2864686"/>
            <a:ext cx="1582290" cy="158229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309412" y="3197194"/>
            <a:ext cx="1691299" cy="123212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447675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Desenho de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20724" y="4079885"/>
            <a:ext cx="1369748" cy="40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5904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Contato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30033" y="4782205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Solução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23235" y="3574191"/>
            <a:ext cx="1133541" cy="47812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35511" y="3530508"/>
            <a:ext cx="1133541" cy="47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54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73590" y="3267094"/>
            <a:ext cx="4064017" cy="94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2"/>
              </a:lnSpc>
            </a:pPr>
            <a:r>
              <a:rPr lang="en-US" sz="5565">
                <a:solidFill>
                  <a:srgbClr val="000000"/>
                </a:solidFill>
                <a:latin typeface="Open Sans Extra Bold"/>
              </a:rPr>
              <a:t>HemoLines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57073" y="3395949"/>
            <a:ext cx="473796" cy="6821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30921" y="3387837"/>
            <a:ext cx="210269" cy="21026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58857" y="3190037"/>
            <a:ext cx="958502" cy="39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949285">
            <a:off x="13715759" y="2864686"/>
            <a:ext cx="1582290" cy="158229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723183" y="5815752"/>
            <a:ext cx="3023161" cy="253555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5309412" y="3197194"/>
            <a:ext cx="1691299" cy="123212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447675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Desenho de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20724" y="4079885"/>
            <a:ext cx="1369748" cy="40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5904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Contato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30033" y="4782205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Solução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57885" y="8443113"/>
            <a:ext cx="3646098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Análise em tempo real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23235" y="3574191"/>
            <a:ext cx="1133541" cy="47812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235511" y="3530508"/>
            <a:ext cx="1133541" cy="47812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1073155-93FE-4052-8C15-4D159A19F5F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346188" y="5815752"/>
            <a:ext cx="1281940" cy="151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92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73590" y="3267094"/>
            <a:ext cx="4064017" cy="94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2"/>
              </a:lnSpc>
            </a:pPr>
            <a:r>
              <a:rPr lang="en-US" sz="5565">
                <a:solidFill>
                  <a:srgbClr val="000000"/>
                </a:solidFill>
                <a:latin typeface="Open Sans Extra Bold"/>
              </a:rPr>
              <a:t>HemoLines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57073" y="3395949"/>
            <a:ext cx="473796" cy="6821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30921" y="3387837"/>
            <a:ext cx="210269" cy="21026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58857" y="3190037"/>
            <a:ext cx="958502" cy="39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949285">
            <a:off x="13715759" y="2864686"/>
            <a:ext cx="1582290" cy="158229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723183" y="5815752"/>
            <a:ext cx="3023161" cy="253555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5276768" y="5507696"/>
            <a:ext cx="2864255" cy="296116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5309412" y="3197194"/>
            <a:ext cx="1691299" cy="123212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447675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Desenho de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20724" y="4079885"/>
            <a:ext cx="1369748" cy="40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5904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Contato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30033" y="4782205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Solução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57885" y="8443113"/>
            <a:ext cx="3646098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Análise em tempo real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659760" y="8674735"/>
            <a:ext cx="3680579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Cliente satisfeito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23235" y="3574191"/>
            <a:ext cx="1133541" cy="47812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235511" y="3530508"/>
            <a:ext cx="1133541" cy="47812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1073155-93FE-4052-8C15-4D159A19F5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346188" y="5815752"/>
            <a:ext cx="1281940" cy="1510082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623D4D60-C7B3-4E27-8BC1-FC60CAAE752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48868" y="6859513"/>
            <a:ext cx="1702072" cy="4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8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52220" y="2905125"/>
            <a:ext cx="5783560" cy="578356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726088" y="495300"/>
            <a:ext cx="4835823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Backlog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901466" y="3092466"/>
            <a:ext cx="10485068" cy="476594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814257" y="419100"/>
            <a:ext cx="12659486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Simulador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financeiro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65777" y="1903942"/>
            <a:ext cx="13356446" cy="751252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98496" y="2051947"/>
            <a:ext cx="3463685" cy="346368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47046" y="5850001"/>
            <a:ext cx="3463685" cy="346368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708490" y="5143500"/>
            <a:ext cx="4940796" cy="49407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t="3383" b="3383"/>
          <a:stretch>
            <a:fillRect/>
          </a:stretch>
        </p:blipFill>
        <p:spPr>
          <a:xfrm>
            <a:off x="1433067" y="2084001"/>
            <a:ext cx="3514803" cy="346368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20071" y="1313392"/>
            <a:ext cx="4940796" cy="4940796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705360" y="2084001"/>
            <a:ext cx="3463685" cy="346368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811132" y="1345446"/>
            <a:ext cx="4940796" cy="494079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596256" y="2051947"/>
            <a:ext cx="3463685" cy="346368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857700" y="1345446"/>
            <a:ext cx="4940796" cy="4940796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178888" y="466725"/>
            <a:ext cx="7930224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Nossa equipe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059941" y="1313392"/>
            <a:ext cx="4940796" cy="494079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rcRect t="13500" b="13500"/>
          <a:stretch>
            <a:fillRect/>
          </a:stretch>
        </p:blipFill>
        <p:spPr>
          <a:xfrm>
            <a:off x="11377270" y="5882055"/>
            <a:ext cx="3463685" cy="346368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8714" y="5143500"/>
            <a:ext cx="4940796" cy="494079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rcRect l="31843" t="14122" b="36728"/>
          <a:stretch>
            <a:fillRect/>
          </a:stretch>
        </p:blipFill>
        <p:spPr>
          <a:xfrm>
            <a:off x="7447442" y="5958572"/>
            <a:ext cx="3443206" cy="3310651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034154" y="5308150"/>
            <a:ext cx="2082673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Abner Lucas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77671" y="9106204"/>
            <a:ext cx="2202435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Jonas Bezerra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98647" y="5111446"/>
            <a:ext cx="4940796" cy="4940796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317562" y="5308150"/>
            <a:ext cx="1927936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Aleff Kelvin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35380" y="5308150"/>
            <a:ext cx="2985435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Anderson Oliveira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129615" y="5297591"/>
            <a:ext cx="2802576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Daniel Pederzini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913609" y="9106204"/>
            <a:ext cx="2460782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Luis Fernando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651087" y="9106204"/>
            <a:ext cx="2817707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Natacha Batista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864784"/>
            <a:ext cx="13264972" cy="746106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561631" y="2749566"/>
            <a:ext cx="11164739" cy="586656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Banco de dados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F022CB2B-C377-40EF-96AE-FB80C5B5DA64}"/>
              </a:ext>
            </a:extLst>
          </p:cNvPr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5FC814E7-D0AC-43C9-9D74-5419D221ACD2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4">
            <a:extLst>
              <a:ext uri="{FF2B5EF4-FFF2-40B4-BE49-F238E27FC236}">
                <a16:creationId xmlns:a16="http://schemas.microsoft.com/office/drawing/2014/main" id="{025AF380-64AB-4950-9190-21DFDCD68394}"/>
              </a:ext>
            </a:extLst>
          </p:cNvPr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72FEF7A-A67C-462B-AD31-8BA0964BE5FD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357240" y="495300"/>
            <a:ext cx="1157352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Aplicação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sensores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780820" y="3662172"/>
            <a:ext cx="12726361" cy="356338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89294" y="-426330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73593" y="747712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Repositório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693276" y="3608971"/>
            <a:ext cx="12901447" cy="38000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35101">
            <a:off x="4083350" y="5563844"/>
            <a:ext cx="987629" cy="236172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25288" y="5464788"/>
            <a:ext cx="5037424" cy="242602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72962" y="2397141"/>
            <a:ext cx="10942077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Somos uma empresa que busca solucionar problemas relacionados ao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transporte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de amostras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sangue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utilizando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tecnologia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530501" y="5223825"/>
            <a:ext cx="2776298" cy="304176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840625" y="435643"/>
            <a:ext cx="8606749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Quem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somos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608966" y="2301891"/>
            <a:ext cx="11070069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Para manter 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integridade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amostras, é necessário um controle rígido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temperatura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durante todas as etapas, principalmente no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transporte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737572" y="4781550"/>
            <a:ext cx="2640953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144000" y="4781550"/>
            <a:ext cx="2857916" cy="411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422926" y="466725"/>
            <a:ext cx="5442149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Contexto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378525" y="5487105"/>
            <a:ext cx="811466" cy="61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Open Sans Light Bold"/>
              </a:rPr>
              <a:t>2ºC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21803" y="5487105"/>
            <a:ext cx="834121" cy="61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 Light Bold"/>
              </a:rPr>
              <a:t>8ºC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022201" y="6119175"/>
            <a:ext cx="1539406" cy="22475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983097" y="6084006"/>
            <a:ext cx="2282702" cy="228270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18855" y="2386346"/>
            <a:ext cx="110502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transporte é a etapa mais vulnerável, é onde ocorrem cerca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70%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falhas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4394" y="485775"/>
            <a:ext cx="4439212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38255" y="4253246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monitoramento  é manual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não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é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constante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89502" y="6084006"/>
            <a:ext cx="2522204" cy="25977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924394" y="6573268"/>
            <a:ext cx="1619250" cy="16192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18855" y="2386346"/>
            <a:ext cx="110502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transporte é a etapa mais vulnerável, é onde ocorrem cerca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70%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falhas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4394" y="485775"/>
            <a:ext cx="4439212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85880" y="4253246"/>
            <a:ext cx="531624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Há muita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negligência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em relação à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documentação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304905" y="6528663"/>
            <a:ext cx="2592410" cy="16638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897314" y="5831515"/>
            <a:ext cx="2841718" cy="27022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18855" y="2386346"/>
            <a:ext cx="110502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transporte é a etapa mais vulnerável, é onde ocorrem cerca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70%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falhas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4394" y="485775"/>
            <a:ext cx="4439212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04905" y="4253246"/>
            <a:ext cx="56781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Estas falhas geram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custos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 episódios clínicos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negativos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77071" y="3531599"/>
            <a:ext cx="831331" cy="831331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723505" y="2344784"/>
            <a:ext cx="128409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Nosso propósito é tornar o transporte de amostras de sangue mais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seguro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automático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eficiente 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utilizando 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tecnologia: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716302" y="6084006"/>
            <a:ext cx="2855395" cy="256985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840624" y="458941"/>
            <a:ext cx="860675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Nossa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solução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38255" y="4296254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Análises de temperatura em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tempo real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77071" y="3531599"/>
            <a:ext cx="831331" cy="83133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036544" y="5770384"/>
            <a:ext cx="2100894" cy="26871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23505" y="2344784"/>
            <a:ext cx="128409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Nosso propósito é tornar o transporte de amostras de sangue mais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seguro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automático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eficiente 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utilizando 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tecnologia: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83616" y="458941"/>
            <a:ext cx="860675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Nossa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solução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81246" y="4296254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Relatórios completos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automáticos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1576</TotalTime>
  <Words>294</Words>
  <Application>Microsoft Office PowerPoint</Application>
  <PresentationFormat>Personalizar</PresentationFormat>
  <Paragraphs>74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4" baseType="lpstr">
      <vt:lpstr>Open Sans Light Bold</vt:lpstr>
      <vt:lpstr>Open Sans Bold</vt:lpstr>
      <vt:lpstr>Arial</vt:lpstr>
      <vt:lpstr>Open Sans Extra Bold</vt:lpstr>
      <vt:lpstr>Open Sans Light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Daniel Pederzini</dc:title>
  <cp:lastModifiedBy>DANIEL PEDERZINI</cp:lastModifiedBy>
  <cp:revision>6</cp:revision>
  <dcterms:created xsi:type="dcterms:W3CDTF">2006-08-16T00:00:00Z</dcterms:created>
  <dcterms:modified xsi:type="dcterms:W3CDTF">2021-03-11T15:47:29Z</dcterms:modified>
  <dc:identifier>DAEXvRoEQtk</dc:identifier>
</cp:coreProperties>
</file>